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1" r:id="rId4"/>
    <p:sldId id="259" r:id="rId5"/>
    <p:sldId id="262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AB416-B9FC-4ECA-959A-FA670FCDE392}" type="datetimeFigureOut">
              <a:rPr lang="en-US" smtClean="0"/>
              <a:t>9/11/2023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14D12-7B4C-44DA-8BD8-BC9A2CB003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448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AB416-B9FC-4ECA-959A-FA670FCDE392}" type="datetimeFigureOut">
              <a:rPr lang="en-US" smtClean="0"/>
              <a:t>9/11/2023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14D12-7B4C-44DA-8BD8-BC9A2CB003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313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AB416-B9FC-4ECA-959A-FA670FCDE392}" type="datetimeFigureOut">
              <a:rPr lang="en-US" smtClean="0"/>
              <a:t>9/11/2023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14D12-7B4C-44DA-8BD8-BC9A2CB003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572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AB416-B9FC-4ECA-959A-FA670FCDE392}" type="datetimeFigureOut">
              <a:rPr lang="en-US" smtClean="0"/>
              <a:t>9/11/2023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14D12-7B4C-44DA-8BD8-BC9A2CB003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8110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AB416-B9FC-4ECA-959A-FA670FCDE392}" type="datetimeFigureOut">
              <a:rPr lang="en-US" smtClean="0"/>
              <a:t>9/11/2023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14D12-7B4C-44DA-8BD8-BC9A2CB003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5732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AB416-B9FC-4ECA-959A-FA670FCDE392}" type="datetimeFigureOut">
              <a:rPr lang="en-US" smtClean="0"/>
              <a:t>9/11/2023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14D12-7B4C-44DA-8BD8-BC9A2CB003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4409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AB416-B9FC-4ECA-959A-FA670FCDE392}" type="datetimeFigureOut">
              <a:rPr lang="en-US" smtClean="0"/>
              <a:t>9/11/2023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14D12-7B4C-44DA-8BD8-BC9A2CB003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000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AB416-B9FC-4ECA-959A-FA670FCDE392}" type="datetimeFigureOut">
              <a:rPr lang="en-US" smtClean="0"/>
              <a:t>9/11/2023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14D12-7B4C-44DA-8BD8-BC9A2CB003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4761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AB416-B9FC-4ECA-959A-FA670FCDE392}" type="datetimeFigureOut">
              <a:rPr lang="en-US" smtClean="0"/>
              <a:t>9/11/2023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14D12-7B4C-44DA-8BD8-BC9A2CB003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7678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AB416-B9FC-4ECA-959A-FA670FCDE392}" type="datetimeFigureOut">
              <a:rPr lang="en-US" smtClean="0"/>
              <a:t>9/11/2023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14D12-7B4C-44DA-8BD8-BC9A2CB003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83705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AB416-B9FC-4ECA-959A-FA670FCDE392}" type="datetimeFigureOut">
              <a:rPr lang="en-US" smtClean="0"/>
              <a:t>9/11/2023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14D12-7B4C-44DA-8BD8-BC9A2CB003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6179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2AB416-B9FC-4ECA-959A-FA670FCDE392}" type="datetimeFigureOut">
              <a:rPr lang="en-US" smtClean="0"/>
              <a:t>9/11/2023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114D12-7B4C-44DA-8BD8-BC9A2CB003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136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78100" y="88900"/>
            <a:ext cx="60706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Spent </a:t>
            </a:r>
            <a:r>
              <a:rPr lang="en-GB" dirty="0" smtClean="0"/>
              <a:t>50</a:t>
            </a:r>
            <a:r>
              <a:rPr lang="en-GB" dirty="0" smtClean="0"/>
              <a:t> </a:t>
            </a:r>
            <a:r>
              <a:rPr lang="en-GB" dirty="0" smtClean="0"/>
              <a:t>nm Cu- Nickel survey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6075" y="1019793"/>
            <a:ext cx="6588125" cy="5034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871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578100" y="88900"/>
            <a:ext cx="60706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Spent </a:t>
            </a:r>
            <a:r>
              <a:rPr lang="en-GB" dirty="0" smtClean="0"/>
              <a:t>50</a:t>
            </a:r>
            <a:r>
              <a:rPr lang="en-GB" dirty="0" smtClean="0"/>
              <a:t> </a:t>
            </a:r>
            <a:r>
              <a:rPr lang="en-GB" dirty="0" smtClean="0"/>
              <a:t>nm Cu-  Cu 2p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875" y="1257299"/>
            <a:ext cx="5944996" cy="45434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89307" y="930349"/>
            <a:ext cx="4306186" cy="4997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53960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78100" y="88900"/>
            <a:ext cx="60706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Spent </a:t>
            </a:r>
            <a:r>
              <a:rPr lang="en-GB" dirty="0" smtClean="0"/>
              <a:t>50</a:t>
            </a:r>
            <a:r>
              <a:rPr lang="en-GB" dirty="0" smtClean="0"/>
              <a:t> </a:t>
            </a:r>
            <a:r>
              <a:rPr lang="en-GB" dirty="0" smtClean="0"/>
              <a:t>nm Cu-  Ni 2p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76" y="1816100"/>
            <a:ext cx="4781752" cy="365442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13400" y="1229721"/>
            <a:ext cx="5188688" cy="4827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14131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578100" y="88900"/>
            <a:ext cx="60706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Spent </a:t>
            </a:r>
            <a:r>
              <a:rPr lang="en-GB" dirty="0" smtClean="0"/>
              <a:t>50</a:t>
            </a:r>
            <a:r>
              <a:rPr lang="en-GB" dirty="0" smtClean="0"/>
              <a:t> </a:t>
            </a:r>
            <a:r>
              <a:rPr lang="en-GB" dirty="0" smtClean="0"/>
              <a:t>nm Cu-  O1S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4175" y="1943099"/>
            <a:ext cx="4781754" cy="365442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8537" y="1202956"/>
            <a:ext cx="3306726" cy="4731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1780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78100" y="88900"/>
            <a:ext cx="60706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Spent </a:t>
            </a:r>
            <a:r>
              <a:rPr lang="en-GB" dirty="0" smtClean="0"/>
              <a:t>50 </a:t>
            </a:r>
            <a:r>
              <a:rPr lang="en-GB" dirty="0" smtClean="0"/>
              <a:t>nm Cu-  N1S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575" y="1576645"/>
            <a:ext cx="5610225" cy="428757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98511" y="1232415"/>
            <a:ext cx="3519377" cy="4976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93087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28</Words>
  <Application>Microsoft Office PowerPoint</Application>
  <PresentationFormat>Widescreen</PresentationFormat>
  <Paragraphs>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TU Delft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localadmin</dc:creator>
  <cp:lastModifiedBy>localadmin</cp:lastModifiedBy>
  <cp:revision>16</cp:revision>
  <dcterms:created xsi:type="dcterms:W3CDTF">2023-06-15T14:42:14Z</dcterms:created>
  <dcterms:modified xsi:type="dcterms:W3CDTF">2023-09-11T09:13:51Z</dcterms:modified>
</cp:coreProperties>
</file>