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1" r:id="rId4"/>
    <p:sldId id="259" r:id="rId5"/>
    <p:sldId id="262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14487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43130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5572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8110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5732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44095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9000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34761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17678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3705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6179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2AB416-B9FC-4ECA-959A-FA670FCDE392}" type="datetimeFigureOut">
              <a:rPr lang="en-US" smtClean="0"/>
              <a:t>9/11/2023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114D12-7B4C-44DA-8BD8-BC9A2CB003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11367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9.emf"/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578100" y="88900"/>
            <a:ext cx="6070600" cy="609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Spent </a:t>
            </a:r>
            <a:r>
              <a:rPr lang="en-GB" dirty="0" smtClean="0"/>
              <a:t>50</a:t>
            </a:r>
            <a:r>
              <a:rPr lang="en-GB" dirty="0" smtClean="0"/>
              <a:t> </a:t>
            </a:r>
            <a:r>
              <a:rPr lang="en-GB" dirty="0" smtClean="0"/>
              <a:t>nm Cu- Nickel survey</a:t>
            </a:r>
            <a:endParaRPr lang="en-US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16075" y="1019793"/>
            <a:ext cx="6588125" cy="50349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5871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578100" y="88900"/>
            <a:ext cx="6070600" cy="609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Spent </a:t>
            </a:r>
            <a:r>
              <a:rPr lang="en-GB" dirty="0" smtClean="0"/>
              <a:t>50</a:t>
            </a:r>
            <a:r>
              <a:rPr lang="en-GB" dirty="0" smtClean="0"/>
              <a:t> </a:t>
            </a:r>
            <a:r>
              <a:rPr lang="en-GB" dirty="0" smtClean="0"/>
              <a:t>nm Cu-  Cu 2p</a:t>
            </a:r>
            <a:endParaRPr lang="en-US" dirty="0"/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6875" y="1257299"/>
            <a:ext cx="5944996" cy="4543425"/>
          </a:xfrm>
          <a:prstGeom prst="rect">
            <a:avLst/>
          </a:prstGeom>
        </p:spPr>
      </p:pic>
      <p:pic>
        <p:nvPicPr>
          <p:cNvPr id="5" name="Picture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889307" y="930349"/>
            <a:ext cx="4306186" cy="49973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853960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578100" y="88900"/>
            <a:ext cx="6070600" cy="609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Spent </a:t>
            </a:r>
            <a:r>
              <a:rPr lang="en-GB" dirty="0" smtClean="0"/>
              <a:t>50</a:t>
            </a:r>
            <a:r>
              <a:rPr lang="en-GB" dirty="0" smtClean="0"/>
              <a:t> </a:t>
            </a:r>
            <a:r>
              <a:rPr lang="en-GB" dirty="0" smtClean="0"/>
              <a:t>nm Cu-  Ni 2p</a:t>
            </a:r>
            <a:endParaRPr lang="en-US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07976" y="1816100"/>
            <a:ext cx="4781752" cy="3654424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613400" y="1229721"/>
            <a:ext cx="5188688" cy="482718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314131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578100" y="88900"/>
            <a:ext cx="6070600" cy="609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Spent </a:t>
            </a:r>
            <a:r>
              <a:rPr lang="en-GB" dirty="0" smtClean="0"/>
              <a:t>50</a:t>
            </a:r>
            <a:r>
              <a:rPr lang="en-GB" dirty="0" smtClean="0"/>
              <a:t> </a:t>
            </a:r>
            <a:r>
              <a:rPr lang="en-GB" dirty="0" smtClean="0"/>
              <a:t>nm Cu-  O1S</a:t>
            </a:r>
            <a:endParaRPr lang="en-US" dirty="0"/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4175" y="1943099"/>
            <a:ext cx="4781754" cy="3654425"/>
          </a:xfrm>
          <a:prstGeom prst="rect">
            <a:avLst/>
          </a:prstGeom>
        </p:spPr>
      </p:pic>
      <p:pic>
        <p:nvPicPr>
          <p:cNvPr id="4" name="Picture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928537" y="1202956"/>
            <a:ext cx="3306726" cy="473148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641780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578100" y="88900"/>
            <a:ext cx="6070600" cy="609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Spent </a:t>
            </a:r>
            <a:r>
              <a:rPr lang="en-GB" dirty="0" smtClean="0"/>
              <a:t>50 </a:t>
            </a:r>
            <a:r>
              <a:rPr lang="en-GB" dirty="0" smtClean="0"/>
              <a:t>nm Cu-  N1S</a:t>
            </a:r>
            <a:endParaRPr lang="en-US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5575" y="1576645"/>
            <a:ext cx="5610225" cy="4287579"/>
          </a:xfrm>
          <a:prstGeom prst="rect">
            <a:avLst/>
          </a:prstGeom>
        </p:spPr>
      </p:pic>
      <p:pic>
        <p:nvPicPr>
          <p:cNvPr id="8" name="Picture 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698511" y="1232415"/>
            <a:ext cx="3519377" cy="497603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893087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130</TotalTime>
  <Words>28</Words>
  <Application>Microsoft Office PowerPoint</Application>
  <PresentationFormat>Widescreen</PresentationFormat>
  <Paragraphs>5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TU Delft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localadmin</dc:creator>
  <cp:lastModifiedBy>localadmin</cp:lastModifiedBy>
  <cp:revision>16</cp:revision>
  <dcterms:created xsi:type="dcterms:W3CDTF">2023-06-15T14:42:14Z</dcterms:created>
  <dcterms:modified xsi:type="dcterms:W3CDTF">2023-09-11T09:13:51Z</dcterms:modified>
</cp:coreProperties>
</file>

<file path=docProps/thumbnail.jpeg>
</file>